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60" r:id="rId3"/>
    <p:sldId id="257" r:id="rId4"/>
    <p:sldId id="258" r:id="rId5"/>
    <p:sldId id="259"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3/31/2021</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676274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3/31/2021</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1152061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3/31/2021</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731947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3/31/2021</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2796211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3/31/2021</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203449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3/31/2021</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2814453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3/31/2021</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83403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3/31/2021</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985329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3/31/2021</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501415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3/31/2021</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68340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3/31/2021</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52312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3/31/2021</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642340494"/>
      </p:ext>
    </p:extLst>
  </p:cSld>
  <p:clrMap bg1="lt1" tx1="dk1" bg2="lt2" tx2="dk2" accent1="accent1" accent2="accent2" accent3="accent3" accent4="accent4" accent5="accent5" accent6="accent6" hlink="hlink" folHlink="folHlink"/>
  <p:sldLayoutIdLst>
    <p:sldLayoutId id="2147483689" r:id="rId1"/>
    <p:sldLayoutId id="2147483688" r:id="rId2"/>
    <p:sldLayoutId id="2147483687" r:id="rId3"/>
    <p:sldLayoutId id="2147483686" r:id="rId4"/>
    <p:sldLayoutId id="2147483685" r:id="rId5"/>
    <p:sldLayoutId id="2147483684" r:id="rId6"/>
    <p:sldLayoutId id="2147483683" r:id="rId7"/>
    <p:sldLayoutId id="2147483682" r:id="rId8"/>
    <p:sldLayoutId id="2147483681" r:id="rId9"/>
    <p:sldLayoutId id="2147483680" r:id="rId10"/>
    <p:sldLayoutId id="2147483679"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Video 17">
            <a:extLst>
              <a:ext uri="{FF2B5EF4-FFF2-40B4-BE49-F238E27FC236}">
                <a16:creationId xmlns:a16="http://schemas.microsoft.com/office/drawing/2014/main" id="{A0720AC0-4A8A-4281-A073-4B7B6D81F28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59" r="1" b="1"/>
          <a:stretch/>
        </p:blipFill>
        <p:spPr>
          <a:xfrm>
            <a:off x="-138995" y="10"/>
            <a:ext cx="12188952" cy="6857990"/>
          </a:xfrm>
          <a:prstGeom prst="rect">
            <a:avLst/>
          </a:prstGeom>
        </p:spPr>
      </p:pic>
      <p:sp>
        <p:nvSpPr>
          <p:cNvPr id="19" name="Rectangle 10">
            <a:extLst>
              <a:ext uri="{FF2B5EF4-FFF2-40B4-BE49-F238E27FC236}">
                <a16:creationId xmlns:a16="http://schemas.microsoft.com/office/drawing/2014/main" id="{365A786E-9028-443F-8713-B9552D9A23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412777" y="0"/>
            <a:ext cx="7779221"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91131427-298A-4A82-8CF4-ECF9CAEEAED3}"/>
              </a:ext>
            </a:extLst>
          </p:cNvPr>
          <p:cNvSpPr>
            <a:spLocks noGrp="1"/>
          </p:cNvSpPr>
          <p:nvPr>
            <p:ph type="ctrTitle"/>
          </p:nvPr>
        </p:nvSpPr>
        <p:spPr>
          <a:xfrm>
            <a:off x="913927" y="281634"/>
            <a:ext cx="4950351" cy="3657600"/>
          </a:xfrm>
        </p:spPr>
        <p:txBody>
          <a:bodyPr anchor="ctr">
            <a:normAutofit/>
          </a:bodyPr>
          <a:lstStyle/>
          <a:p>
            <a:pPr algn="l"/>
            <a:r>
              <a:rPr lang="tr-TR" sz="7200" dirty="0">
                <a:solidFill>
                  <a:schemeClr val="bg1"/>
                </a:solidFill>
              </a:rPr>
              <a:t>ÇAY KAYNADI PROJESİ</a:t>
            </a:r>
          </a:p>
        </p:txBody>
      </p:sp>
      <p:sp>
        <p:nvSpPr>
          <p:cNvPr id="3" name="Alt Başlık 2">
            <a:extLst>
              <a:ext uri="{FF2B5EF4-FFF2-40B4-BE49-F238E27FC236}">
                <a16:creationId xmlns:a16="http://schemas.microsoft.com/office/drawing/2014/main" id="{86848394-BD9B-4BE1-94CB-F1A01E33510B}"/>
              </a:ext>
            </a:extLst>
          </p:cNvPr>
          <p:cNvSpPr>
            <a:spLocks noGrp="1"/>
          </p:cNvSpPr>
          <p:nvPr>
            <p:ph type="subTitle" idx="1"/>
          </p:nvPr>
        </p:nvSpPr>
        <p:spPr>
          <a:xfrm>
            <a:off x="1242998" y="4849977"/>
            <a:ext cx="4950351" cy="1097280"/>
          </a:xfrm>
        </p:spPr>
        <p:txBody>
          <a:bodyPr>
            <a:noAutofit/>
          </a:bodyPr>
          <a:lstStyle/>
          <a:p>
            <a:pPr algn="l">
              <a:lnSpc>
                <a:spcPct val="91000"/>
              </a:lnSpc>
            </a:pPr>
            <a:r>
              <a:rPr lang="tr-TR" sz="2000" dirty="0">
                <a:solidFill>
                  <a:srgbClr val="0070C0"/>
                </a:solidFill>
              </a:rPr>
              <a:t>Hazırlayanlar: </a:t>
            </a:r>
          </a:p>
          <a:p>
            <a:pPr algn="l">
              <a:lnSpc>
                <a:spcPct val="91000"/>
              </a:lnSpc>
            </a:pPr>
            <a:r>
              <a:rPr lang="tr-TR" sz="2000" dirty="0">
                <a:solidFill>
                  <a:srgbClr val="0070C0"/>
                </a:solidFill>
              </a:rPr>
              <a:t>Eda Nur HARMAN</a:t>
            </a:r>
          </a:p>
          <a:p>
            <a:pPr algn="l">
              <a:lnSpc>
                <a:spcPct val="91000"/>
              </a:lnSpc>
            </a:pPr>
            <a:r>
              <a:rPr lang="tr-TR" sz="2000" dirty="0">
                <a:solidFill>
                  <a:srgbClr val="0070C0"/>
                </a:solidFill>
              </a:rPr>
              <a:t>Fahrünisa BOZDUMAN</a:t>
            </a:r>
          </a:p>
          <a:p>
            <a:pPr algn="l">
              <a:lnSpc>
                <a:spcPct val="91000"/>
              </a:lnSpc>
            </a:pPr>
            <a:r>
              <a:rPr lang="tr-TR" sz="2000" dirty="0">
                <a:solidFill>
                  <a:srgbClr val="0070C0"/>
                </a:solidFill>
              </a:rPr>
              <a:t>Zeynep Karadağ </a:t>
            </a:r>
          </a:p>
        </p:txBody>
      </p:sp>
      <p:sp>
        <p:nvSpPr>
          <p:cNvPr id="5" name="Metin kutusu 4">
            <a:extLst>
              <a:ext uri="{FF2B5EF4-FFF2-40B4-BE49-F238E27FC236}">
                <a16:creationId xmlns:a16="http://schemas.microsoft.com/office/drawing/2014/main" id="{694A1E81-AC71-4E9D-BE55-CDEDF4CF3092}"/>
              </a:ext>
            </a:extLst>
          </p:cNvPr>
          <p:cNvSpPr txBox="1"/>
          <p:nvPr/>
        </p:nvSpPr>
        <p:spPr>
          <a:xfrm>
            <a:off x="6778205" y="3429000"/>
            <a:ext cx="2050741" cy="369332"/>
          </a:xfrm>
          <a:prstGeom prst="rect">
            <a:avLst/>
          </a:prstGeom>
          <a:noFill/>
        </p:spPr>
        <p:txBody>
          <a:bodyPr wrap="square" rtlCol="0">
            <a:spAutoFit/>
          </a:bodyPr>
          <a:lstStyle/>
          <a:p>
            <a:r>
              <a:rPr lang="tr-TR" dirty="0">
                <a:solidFill>
                  <a:schemeClr val="bg1"/>
                </a:solidFill>
              </a:rPr>
              <a:t>Iot1929</a:t>
            </a:r>
          </a:p>
        </p:txBody>
      </p:sp>
    </p:spTree>
    <p:extLst>
      <p:ext uri="{BB962C8B-B14F-4D97-AF65-F5344CB8AC3E}">
        <p14:creationId xmlns:p14="http://schemas.microsoft.com/office/powerpoint/2010/main" val="1372445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4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8"/>
                                        </p:tgtEl>
                                      </p:cBhvr>
                                    </p:cmd>
                                  </p:childTnLst>
                                </p:cTn>
                              </p:par>
                            </p:childTnLst>
                          </p:cTn>
                        </p:par>
                      </p:childTnLst>
                    </p:cTn>
                  </p:par>
                </p:childTnLst>
              </p:cTn>
              <p:nextCondLst>
                <p:cond evt="onClick" delay="0">
                  <p:tgtEl>
                    <p:spTgt spid="18"/>
                  </p:tgtEl>
                </p:cond>
              </p:nextCondLst>
            </p:seq>
            <p:video>
              <p:cMediaNode mute="1">
                <p:cTn id="12" repeatCount="indefinite" fill="hold" display="0">
                  <p:stCondLst>
                    <p:cond delay="indefinite"/>
                  </p:stCondLst>
                </p:cTn>
                <p:tgtEl>
                  <p:spTgt spid="1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320B979-D536-478A-8CE8-52722FF18F32}"/>
              </a:ext>
            </a:extLst>
          </p:cNvPr>
          <p:cNvSpPr>
            <a:spLocks noGrp="1"/>
          </p:cNvSpPr>
          <p:nvPr>
            <p:ph type="title"/>
          </p:nvPr>
        </p:nvSpPr>
        <p:spPr/>
        <p:txBody>
          <a:bodyPr/>
          <a:lstStyle/>
          <a:p>
            <a:r>
              <a:rPr lang="tr-TR" dirty="0"/>
              <a:t>PROJE FİKRİ NASIL ÇIKTI?</a:t>
            </a:r>
          </a:p>
        </p:txBody>
      </p:sp>
      <p:sp>
        <p:nvSpPr>
          <p:cNvPr id="3" name="İçerik Yer Tutucusu 2">
            <a:extLst>
              <a:ext uri="{FF2B5EF4-FFF2-40B4-BE49-F238E27FC236}">
                <a16:creationId xmlns:a16="http://schemas.microsoft.com/office/drawing/2014/main" id="{A83D6C2C-656A-4E9C-89A1-667CB105FC61}"/>
              </a:ext>
            </a:extLst>
          </p:cNvPr>
          <p:cNvSpPr>
            <a:spLocks noGrp="1"/>
          </p:cNvSpPr>
          <p:nvPr>
            <p:ph idx="1"/>
          </p:nvPr>
        </p:nvSpPr>
        <p:spPr/>
        <p:txBody>
          <a:bodyPr/>
          <a:lstStyle/>
          <a:p>
            <a:r>
              <a:rPr lang="tr-TR" dirty="0"/>
              <a:t>Proje fikrimiz hakkında düşünürken günlük hayattaki sorunlarımıza odaklanmak istedik ve oturma odasındaki dizi keyfimizi devamlı «Çay kaynadı mı?» diye bakmak için bölmenin konforsuz olduğunu fark ettik. Düşünsenize, dizinin en heyecanlı yeri, ailecek izliyorsunuz, ve birden size sesleniyorlar. «Çay kaynadı mı bakar mısın?».</a:t>
            </a:r>
          </a:p>
        </p:txBody>
      </p:sp>
    </p:spTree>
    <p:extLst>
      <p:ext uri="{BB962C8B-B14F-4D97-AF65-F5344CB8AC3E}">
        <p14:creationId xmlns:p14="http://schemas.microsoft.com/office/powerpoint/2010/main" val="1307760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AC43222-41D2-494D-8791-1A90FD25B304}"/>
              </a:ext>
            </a:extLst>
          </p:cNvPr>
          <p:cNvSpPr>
            <a:spLocks noGrp="1"/>
          </p:cNvSpPr>
          <p:nvPr>
            <p:ph type="title"/>
          </p:nvPr>
        </p:nvSpPr>
        <p:spPr/>
        <p:txBody>
          <a:bodyPr>
            <a:normAutofit/>
          </a:bodyPr>
          <a:lstStyle/>
          <a:p>
            <a:r>
              <a:rPr lang="tr-TR" dirty="0"/>
              <a:t>PROJEYE </a:t>
            </a:r>
            <a:r>
              <a:rPr lang="tr-TR" dirty="0" err="1"/>
              <a:t>nEDEN</a:t>
            </a:r>
            <a:r>
              <a:rPr lang="tr-TR" dirty="0"/>
              <a:t> İHTİYAÇ VAR?</a:t>
            </a:r>
          </a:p>
        </p:txBody>
      </p:sp>
      <p:sp>
        <p:nvSpPr>
          <p:cNvPr id="3" name="İçerik Yer Tutucusu 2">
            <a:extLst>
              <a:ext uri="{FF2B5EF4-FFF2-40B4-BE49-F238E27FC236}">
                <a16:creationId xmlns:a16="http://schemas.microsoft.com/office/drawing/2014/main" id="{8C5BA708-3AF2-4CC5-9E2B-3F64E9978504}"/>
              </a:ext>
            </a:extLst>
          </p:cNvPr>
          <p:cNvSpPr>
            <a:spLocks noGrp="1"/>
          </p:cNvSpPr>
          <p:nvPr>
            <p:ph idx="1"/>
          </p:nvPr>
        </p:nvSpPr>
        <p:spPr/>
        <p:txBody>
          <a:bodyPr/>
          <a:lstStyle/>
          <a:p>
            <a:r>
              <a:rPr lang="tr-TR" dirty="0"/>
              <a:t>Zamandan ve enerjiden tasarruf etmek aynı zamanda mutfakta kaynayan çayımızın veya yemeğimizin durumunu oturduğumuz yerden kontrol edebilmek için projeye ihtiyaç duyduk.</a:t>
            </a:r>
          </a:p>
        </p:txBody>
      </p:sp>
    </p:spTree>
    <p:extLst>
      <p:ext uri="{BB962C8B-B14F-4D97-AF65-F5344CB8AC3E}">
        <p14:creationId xmlns:p14="http://schemas.microsoft.com/office/powerpoint/2010/main" val="1644297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F10AA9E-5B3D-46E5-B420-F23CDDEAF29C}"/>
              </a:ext>
            </a:extLst>
          </p:cNvPr>
          <p:cNvSpPr>
            <a:spLocks noGrp="1"/>
          </p:cNvSpPr>
          <p:nvPr>
            <p:ph type="title"/>
          </p:nvPr>
        </p:nvSpPr>
        <p:spPr/>
        <p:txBody>
          <a:bodyPr/>
          <a:lstStyle/>
          <a:p>
            <a:r>
              <a:rPr lang="tr-TR" dirty="0"/>
              <a:t>PROJEYE KİMİN İHTİYACI VAR?</a:t>
            </a:r>
          </a:p>
        </p:txBody>
      </p:sp>
      <p:sp>
        <p:nvSpPr>
          <p:cNvPr id="3" name="İçerik Yer Tutucusu 2">
            <a:extLst>
              <a:ext uri="{FF2B5EF4-FFF2-40B4-BE49-F238E27FC236}">
                <a16:creationId xmlns:a16="http://schemas.microsoft.com/office/drawing/2014/main" id="{0ABB66D3-89D9-41F6-91E2-F5D5AB07068D}"/>
              </a:ext>
            </a:extLst>
          </p:cNvPr>
          <p:cNvSpPr>
            <a:spLocks noGrp="1"/>
          </p:cNvSpPr>
          <p:nvPr>
            <p:ph idx="1"/>
          </p:nvPr>
        </p:nvSpPr>
        <p:spPr/>
        <p:txBody>
          <a:bodyPr/>
          <a:lstStyle/>
          <a:p>
            <a:r>
              <a:rPr lang="tr-TR" dirty="0"/>
              <a:t>Herkesin, özellikle çalışırken veya keyif yaparken ocağa koyduğu çayı unutup çaydanlığı yakan insanların ihtiyacı vardır. </a:t>
            </a:r>
          </a:p>
        </p:txBody>
      </p:sp>
    </p:spTree>
    <p:extLst>
      <p:ext uri="{BB962C8B-B14F-4D97-AF65-F5344CB8AC3E}">
        <p14:creationId xmlns:p14="http://schemas.microsoft.com/office/powerpoint/2010/main" val="2755481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CCDA3E1-4AF2-49D7-9DC1-BF325EC9C4C1}"/>
              </a:ext>
            </a:extLst>
          </p:cNvPr>
          <p:cNvSpPr>
            <a:spLocks noGrp="1"/>
          </p:cNvSpPr>
          <p:nvPr>
            <p:ph type="title"/>
          </p:nvPr>
        </p:nvSpPr>
        <p:spPr/>
        <p:txBody>
          <a:bodyPr/>
          <a:lstStyle/>
          <a:p>
            <a:r>
              <a:rPr lang="tr-TR" dirty="0"/>
              <a:t>PROJE NASIL ÇALIŞIYOR?</a:t>
            </a:r>
          </a:p>
        </p:txBody>
      </p:sp>
      <p:sp>
        <p:nvSpPr>
          <p:cNvPr id="3" name="İçerik Yer Tutucusu 2">
            <a:extLst>
              <a:ext uri="{FF2B5EF4-FFF2-40B4-BE49-F238E27FC236}">
                <a16:creationId xmlns:a16="http://schemas.microsoft.com/office/drawing/2014/main" id="{CAD9FED7-48F3-4541-ADE5-AA733B508416}"/>
              </a:ext>
            </a:extLst>
          </p:cNvPr>
          <p:cNvSpPr>
            <a:spLocks noGrp="1"/>
          </p:cNvSpPr>
          <p:nvPr>
            <p:ph idx="1"/>
          </p:nvPr>
        </p:nvSpPr>
        <p:spPr/>
        <p:txBody>
          <a:bodyPr/>
          <a:lstStyle/>
          <a:p>
            <a:r>
              <a:rPr lang="tr-TR" dirty="0"/>
              <a:t>Proje basitçe </a:t>
            </a:r>
            <a:r>
              <a:rPr lang="tr-TR" dirty="0" err="1"/>
              <a:t>Nodemcu</a:t>
            </a:r>
            <a:r>
              <a:rPr lang="tr-TR" dirty="0"/>
              <a:t> işlemcisine bağlı bir DHT11 </a:t>
            </a:r>
            <a:r>
              <a:rPr lang="tr-TR" dirty="0" err="1"/>
              <a:t>sensörü</a:t>
            </a:r>
            <a:r>
              <a:rPr lang="tr-TR" dirty="0"/>
              <a:t> ve bu </a:t>
            </a:r>
            <a:r>
              <a:rPr lang="tr-TR" dirty="0" err="1"/>
              <a:t>sensörden</a:t>
            </a:r>
            <a:r>
              <a:rPr lang="tr-TR" dirty="0"/>
              <a:t> gelen verileri okuyan </a:t>
            </a:r>
            <a:r>
              <a:rPr lang="tr-TR" dirty="0" err="1"/>
              <a:t>Blynk</a:t>
            </a:r>
            <a:r>
              <a:rPr lang="tr-TR" dirty="0"/>
              <a:t> isimli uygulama ile çalışıyor. </a:t>
            </a:r>
            <a:r>
              <a:rPr lang="tr-TR" dirty="0" err="1"/>
              <a:t>Nodemcu</a:t>
            </a:r>
            <a:r>
              <a:rPr lang="tr-TR" dirty="0"/>
              <a:t> ve kullanıcının telefonuna yükleyeceği </a:t>
            </a:r>
            <a:r>
              <a:rPr lang="tr-TR" dirty="0" err="1"/>
              <a:t>Blynk</a:t>
            </a:r>
            <a:r>
              <a:rPr lang="tr-TR" dirty="0"/>
              <a:t> Internet of </a:t>
            </a:r>
            <a:r>
              <a:rPr lang="tr-TR" dirty="0" err="1"/>
              <a:t>Things</a:t>
            </a:r>
            <a:r>
              <a:rPr lang="tr-TR" dirty="0"/>
              <a:t> teknolojisi ile haberleşiyor. DHT11’in nem okuma özelliği sayesinde suyun kaynama noktasına geldiği zamanki bağıl nemini okuyoruz ve bu anda telefonumuza gelen bildirimle çayın kaynadığını anlıyoruz.</a:t>
            </a:r>
          </a:p>
        </p:txBody>
      </p:sp>
    </p:spTree>
    <p:extLst>
      <p:ext uri="{BB962C8B-B14F-4D97-AF65-F5344CB8AC3E}">
        <p14:creationId xmlns:p14="http://schemas.microsoft.com/office/powerpoint/2010/main" val="942355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BC13637-05F8-4AFA-9065-A8F9F0F7D49C}"/>
              </a:ext>
            </a:extLst>
          </p:cNvPr>
          <p:cNvSpPr>
            <a:spLocks noGrp="1"/>
          </p:cNvSpPr>
          <p:nvPr>
            <p:ph type="title"/>
          </p:nvPr>
        </p:nvSpPr>
        <p:spPr/>
        <p:txBody>
          <a:bodyPr>
            <a:normAutofit fontScale="90000"/>
          </a:bodyPr>
          <a:lstStyle/>
          <a:p>
            <a:r>
              <a:rPr lang="tr-TR" dirty="0"/>
              <a:t>PROJE NASIL GELİŞTİRİLEBİLİR?</a:t>
            </a:r>
          </a:p>
        </p:txBody>
      </p:sp>
      <p:sp>
        <p:nvSpPr>
          <p:cNvPr id="3" name="İçerik Yer Tutucusu 2">
            <a:extLst>
              <a:ext uri="{FF2B5EF4-FFF2-40B4-BE49-F238E27FC236}">
                <a16:creationId xmlns:a16="http://schemas.microsoft.com/office/drawing/2014/main" id="{6B4CA47C-7513-4662-BB9A-CDD151EB0F61}"/>
              </a:ext>
            </a:extLst>
          </p:cNvPr>
          <p:cNvSpPr>
            <a:spLocks noGrp="1"/>
          </p:cNvSpPr>
          <p:nvPr>
            <p:ph idx="1"/>
          </p:nvPr>
        </p:nvSpPr>
        <p:spPr/>
        <p:txBody>
          <a:bodyPr/>
          <a:lstStyle/>
          <a:p>
            <a:r>
              <a:rPr lang="tr-TR" dirty="0"/>
              <a:t>Proje yemeklerin pişme noktasına, ocak açık unutulduğunda sıcaklık artışından «Ocak açık kaldı!» uyarısı gibi değişik durumlara uyarlanabilir. Evde su açık kaldığında ve kullanıcı evde olmadığında nem artışını telefonundan kontrol edip durumu anlayabilir. Yine yangın çıkması durumunda kişi verileri telefonundan kontrol edebilir. Aşırı sıcaklık durumunda </a:t>
            </a:r>
            <a:r>
              <a:rPr lang="tr-TR" dirty="0" err="1"/>
              <a:t>sensör</a:t>
            </a:r>
            <a:r>
              <a:rPr lang="tr-TR" dirty="0"/>
              <a:t> yangın musluğuna veri gönderebilir. DHT11 sıcaklık ve nem ölçmesi açısından kullanım alanı geniş bir </a:t>
            </a:r>
            <a:r>
              <a:rPr lang="tr-TR" dirty="0" err="1"/>
              <a:t>sensördür</a:t>
            </a:r>
            <a:r>
              <a:rPr lang="tr-TR" dirty="0"/>
              <a:t>.</a:t>
            </a:r>
          </a:p>
        </p:txBody>
      </p:sp>
    </p:spTree>
    <p:extLst>
      <p:ext uri="{BB962C8B-B14F-4D97-AF65-F5344CB8AC3E}">
        <p14:creationId xmlns:p14="http://schemas.microsoft.com/office/powerpoint/2010/main" val="140038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1E57F14-7171-4EEE-83E5-3423B351EEFE}"/>
              </a:ext>
            </a:extLst>
          </p:cNvPr>
          <p:cNvSpPr>
            <a:spLocks noGrp="1"/>
          </p:cNvSpPr>
          <p:nvPr>
            <p:ph type="title"/>
          </p:nvPr>
        </p:nvSpPr>
        <p:spPr/>
        <p:txBody>
          <a:bodyPr>
            <a:normAutofit fontScale="90000"/>
          </a:bodyPr>
          <a:lstStyle/>
          <a:p>
            <a:pPr algn="ctr"/>
            <a:r>
              <a:rPr lang="tr-TR" dirty="0"/>
              <a:t>DİNLEDİĞİNİZ İÇİN TEŞEKKÜR EDERİZ.</a:t>
            </a:r>
          </a:p>
        </p:txBody>
      </p:sp>
      <p:pic>
        <p:nvPicPr>
          <p:cNvPr id="5" name="İçerik Yer Tutucusu 4" descr="Bir çay 'nın bir ahşap tabloya yerleştirilen kristal kupa">
            <a:extLst>
              <a:ext uri="{FF2B5EF4-FFF2-40B4-BE49-F238E27FC236}">
                <a16:creationId xmlns:a16="http://schemas.microsoft.com/office/drawing/2014/main" id="{56E87E4D-3B28-4B4B-AE05-3DD06FCC076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88870" y="2587625"/>
            <a:ext cx="5411085" cy="3594100"/>
          </a:xfrm>
        </p:spPr>
      </p:pic>
    </p:spTree>
    <p:extLst>
      <p:ext uri="{BB962C8B-B14F-4D97-AF65-F5344CB8AC3E}">
        <p14:creationId xmlns:p14="http://schemas.microsoft.com/office/powerpoint/2010/main" val="3714142673"/>
      </p:ext>
    </p:extLst>
  </p:cSld>
  <p:clrMapOvr>
    <a:masterClrMapping/>
  </p:clrMapOvr>
</p:sld>
</file>

<file path=ppt/theme/theme1.xml><?xml version="1.0" encoding="utf-8"?>
<a:theme xmlns:a="http://schemas.openxmlformats.org/drawingml/2006/main" name="JuxtaposeVTI">
  <a:themeElements>
    <a:clrScheme name="AnalogousFromLightSeedLeftStep">
      <a:dk1>
        <a:srgbClr val="000000"/>
      </a:dk1>
      <a:lt1>
        <a:srgbClr val="FFFFFF"/>
      </a:lt1>
      <a:dk2>
        <a:srgbClr val="413324"/>
      </a:dk2>
      <a:lt2>
        <a:srgbClr val="E2E4E8"/>
      </a:lt2>
      <a:accent1>
        <a:srgbClr val="B39E7C"/>
      </a:accent1>
      <a:accent2>
        <a:srgbClr val="BA8B7F"/>
      </a:accent2>
      <a:accent3>
        <a:srgbClr val="C4929D"/>
      </a:accent3>
      <a:accent4>
        <a:srgbClr val="BA7FA4"/>
      </a:accent4>
      <a:accent5>
        <a:srgbClr val="C292C4"/>
      </a:accent5>
      <a:accent6>
        <a:srgbClr val="9F7FBA"/>
      </a:accent6>
      <a:hlink>
        <a:srgbClr val="6983AE"/>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docProps/app.xml><?xml version="1.0" encoding="utf-8"?>
<Properties xmlns="http://schemas.openxmlformats.org/officeDocument/2006/extended-properties" xmlns:vt="http://schemas.openxmlformats.org/officeDocument/2006/docPropsVTypes">
  <Template>TM04033937[[fn=Uçak İzi]]</Template>
  <TotalTime>27</TotalTime>
  <Words>255</Words>
  <Application>Microsoft Office PowerPoint</Application>
  <PresentationFormat>Geniş ekran</PresentationFormat>
  <Paragraphs>17</Paragraphs>
  <Slides>7</Slides>
  <Notes>0</Notes>
  <HiddenSlides>0</HiddenSlides>
  <MMClips>1</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7</vt:i4>
      </vt:variant>
    </vt:vector>
  </HeadingPairs>
  <TitlesOfParts>
    <vt:vector size="12" baseType="lpstr">
      <vt:lpstr>Arial</vt:lpstr>
      <vt:lpstr>Franklin Gothic Demi Cond</vt:lpstr>
      <vt:lpstr>Franklin Gothic Medium</vt:lpstr>
      <vt:lpstr>Wingdings</vt:lpstr>
      <vt:lpstr>JuxtaposeVTI</vt:lpstr>
      <vt:lpstr>ÇAY KAYNADI PROJESİ</vt:lpstr>
      <vt:lpstr>PROJE FİKRİ NASIL ÇIKTI?</vt:lpstr>
      <vt:lpstr>PROJEYE nEDEN İHTİYAÇ VAR?</vt:lpstr>
      <vt:lpstr>PROJEYE KİMİN İHTİYACI VAR?</vt:lpstr>
      <vt:lpstr>PROJE NASIL ÇALIŞIYOR?</vt:lpstr>
      <vt:lpstr>PROJE NASIL GELİŞTİRİLEBİLİR?</vt:lpstr>
      <vt:lpstr>DİNLEDİĞİNİZ İÇİN TEŞEKKÜR EDERİZ.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ÇAY KAYNADI PROJESİ</dc:title>
  <dc:creator>Fahrünisa BOZDUMAN</dc:creator>
  <cp:lastModifiedBy>Fahrünisa BOZDUMAN</cp:lastModifiedBy>
  <cp:revision>4</cp:revision>
  <dcterms:created xsi:type="dcterms:W3CDTF">2021-03-31T20:06:21Z</dcterms:created>
  <dcterms:modified xsi:type="dcterms:W3CDTF">2021-03-31T20:34:16Z</dcterms:modified>
</cp:coreProperties>
</file>

<file path=docProps/thumbnail.jpeg>
</file>